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162" d="100"/>
          <a:sy n="162" d="100"/>
        </p:scale>
        <p:origin x="-20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F685-A980-43B7-A614-0F06F4EB02D5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9591-3231-403C-A29A-E9B0B450F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F6E4-74EA-49B8-A199-F1EE701260F8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CA6B-C7E9-40E7-888A-1B5F3C341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F5BA-54F5-407B-83D4-915004EF19AD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D576-A4D3-48B3-A8CA-3BFC7CB03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696E-514B-4DAC-AD2F-585F4C012908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CAB7-0B7E-48FA-A9F6-878FBD7F9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13DC-8E0F-4C4B-A3A3-C3DAB0A8EBAB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3CBC-A61B-41FC-AE10-6FA57CBF7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263A-DAFF-457B-BDE6-9BB3783BFD7C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BA25-7A76-4430-A1F3-1B66E416A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B1B4-736A-4B33-97DA-DD3D84461660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B212-890A-45FC-83C1-7162B87BB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276E-FD02-4240-BF2B-9778C1D6AC3F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373C-145D-4E12-9A21-BC9AD4984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59391-BE1F-4FE3-8863-4DAEE76DA69D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FC78-D0C1-4CE6-A0AF-C4FADC7D4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B3DE-68A9-452B-8EDB-54F90C74AD14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0514-E8B1-452D-804C-4E531A1B8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EFD4-71CF-49FE-BFF9-459C446083E0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B795-9B2E-43A0-B5E6-C263B86E3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2A182-7392-4CAA-B370-0190AB87AF72}" type="datetimeFigureOut">
              <a:rPr lang="en-US"/>
              <a:pPr>
                <a:defRPr/>
              </a:pPr>
              <a:t>11/1/2015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B40FB-D536-4487-825B-1974EBA27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18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772400" cy="1085850"/>
          </a:xfrm>
        </p:spPr>
        <p:txBody>
          <a:bodyPr/>
          <a:lstStyle/>
          <a:p>
            <a:pPr algn="l" eaLnBrk="1" hangingPunct="1"/>
            <a:r>
              <a:rPr lang="ru-RU" sz="6000" b="1" smtClean="0">
                <a:solidFill>
                  <a:srgbClr val="800000"/>
                </a:solidFill>
              </a:rPr>
              <a:t>              Игровое поле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1447800"/>
          <a:ext cx="6629400" cy="4394200"/>
        </p:xfrm>
        <a:graphic>
          <a:graphicData uri="http://schemas.openxmlformats.org/drawingml/2006/table">
            <a:tbl>
              <a:tblPr firstRow="1" bandRow="1"/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1464733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2" action="ppaction://hlinksldjump"/>
                        </a:rPr>
                        <a:t>1</a:t>
                      </a:r>
                      <a:endParaRPr lang="ru-RU" sz="7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3" action="ppaction://hlinksldjump"/>
                        </a:rPr>
                        <a:t>2</a:t>
                      </a:r>
                      <a:endParaRPr lang="ru-RU" sz="7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4" action="ppaction://hlinksldjump"/>
                        </a:rPr>
                        <a:t>3</a:t>
                      </a:r>
                      <a:endParaRPr lang="ru-RU" sz="7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5" action="ppaction://hlinksldjump"/>
                        </a:rPr>
                        <a:t>4</a:t>
                      </a:r>
                      <a:endParaRPr lang="ru-RU" sz="7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6" action="ppaction://hlinksldjump"/>
                        </a:rPr>
                        <a:t>5</a:t>
                      </a:r>
                      <a:endParaRPr lang="ru-RU" sz="7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hlinkClick r:id="rId7" action="ppaction://hlinksldjump"/>
                        </a:rPr>
                        <a:t>6</a:t>
                      </a:r>
                      <a:endParaRPr lang="ru-RU" sz="7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464733"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8" action="ppaction://hlinksldjump"/>
                        </a:rPr>
                        <a:t>1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9" action="ppaction://hlinksldjump"/>
                        </a:rPr>
                        <a:t>2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0" action="ppaction://hlinksldjump"/>
                        </a:rPr>
                        <a:t>3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9" action="ppaction://hlinksldjump"/>
                        </a:rPr>
                        <a:t>4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1" action="ppaction://hlinksldjump"/>
                        </a:rPr>
                        <a:t>5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2" action="ppaction://hlinksldjump"/>
                        </a:rPr>
                        <a:t>6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</a:tr>
              <a:tr h="1464733"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3" action="ppaction://hlinksldjump"/>
                        </a:rPr>
                        <a:t>1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4" action="ppaction://hlinksldjump"/>
                        </a:rPr>
                        <a:t>2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8" action="ppaction://hlinksldjump"/>
                        </a:rPr>
                        <a:t>3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1" action="ppaction://hlinksldjump"/>
                        </a:rPr>
                        <a:t>4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5" action="ppaction://hlinksldjump"/>
                        </a:rPr>
                        <a:t>5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hlinkClick r:id="rId13" action="ppaction://hlinksldjump"/>
                        </a:rPr>
                        <a:t>6</a:t>
                      </a:r>
                      <a:endParaRPr lang="ru-RU" sz="7200" b="0" i="0" u="none" strike="noStrike" kern="12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1200"/>
            <a:ext cx="18068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 очков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18068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 очков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24400"/>
            <a:ext cx="18068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 очков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pPr eaLnBrk="1" hangingPunct="1"/>
            <a:r>
              <a:rPr lang="ru-RU" b="1" smtClean="0"/>
              <a:t>3. Видео вопрос: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Что обозначает этот знак?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8006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Движение пешеходов запрещено</a:t>
            </a:r>
          </a:p>
        </p:txBody>
      </p:sp>
      <p:pic>
        <p:nvPicPr>
          <p:cNvPr id="22532" name="Рисунок 6" descr="14.jpg"/>
          <p:cNvPicPr>
            <a:picLocks noChangeAspect="1"/>
          </p:cNvPicPr>
          <p:nvPr/>
        </p:nvPicPr>
        <p:blipFill>
          <a:blip r:embed="rId3"/>
          <a:srcRect l="17659" t="44872" r="71156" b="38461"/>
          <a:stretch>
            <a:fillRect/>
          </a:stretch>
        </p:blipFill>
        <p:spPr bwMode="auto">
          <a:xfrm>
            <a:off x="3352800" y="1981200"/>
            <a:ext cx="2514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pPr eaLnBrk="1" hangingPunct="1"/>
            <a:r>
              <a:rPr lang="ru-RU" b="1" smtClean="0"/>
              <a:t>4. Из истории: </a:t>
            </a:r>
            <a:r>
              <a:rPr lang="ru-RU" smtClean="0"/>
              <a:t>он был изобретён бароном Карл фон Дрезом в 1817 году. Назывался он по-разному: дрезина, костотряс, паук.  О чём идёт речь?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5029200"/>
            <a:ext cx="579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Calibri" pitchFamily="34" charset="0"/>
              </a:rPr>
              <a:t>Велосипед 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pPr eaLnBrk="1" hangingPunct="1"/>
            <a:r>
              <a:rPr lang="ru-RU" b="1" smtClean="0"/>
              <a:t>5. Вопрос-термин: </a:t>
            </a:r>
            <a:r>
              <a:rPr lang="ru-RU" smtClean="0"/>
              <a:t>прибор</a:t>
            </a:r>
            <a:r>
              <a:rPr lang="ru-RU" b="1" smtClean="0"/>
              <a:t> </a:t>
            </a:r>
            <a:r>
              <a:rPr lang="ru-RU" smtClean="0"/>
              <a:t>используемый представителем службы ГИБДД для регулирования движения автотранспорта. </a:t>
            </a:r>
            <a:endParaRPr lang="ru-RU" b="1" smtClean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209800" y="4724400"/>
            <a:ext cx="441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Calibri" pitchFamily="34" charset="0"/>
              </a:rPr>
              <a:t>Жезл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762000" y="381000"/>
            <a:ext cx="7696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ru-RU" sz="4400">
                <a:latin typeface="Calibri" pitchFamily="34" charset="0"/>
              </a:rPr>
              <a:t>6</a:t>
            </a:r>
            <a:r>
              <a:rPr lang="ru-RU" sz="4400" b="1">
                <a:latin typeface="Calibri" pitchFamily="34" charset="0"/>
              </a:rPr>
              <a:t>. Сказочный вопрос</a:t>
            </a:r>
            <a:r>
              <a:rPr lang="ru-RU" sz="4400">
                <a:latin typeface="Calibri" pitchFamily="34" charset="0"/>
              </a:rPr>
              <a:t>: в какой из русской сказки средством передвижения главного героя была печка. </a:t>
            </a:r>
          </a:p>
        </p:txBody>
      </p:sp>
      <p:sp>
        <p:nvSpPr>
          <p:cNvPr id="7" name="Стрелка вправо с вырезом 6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792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«По щучьему веленью», Емеля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1. Видео вопрос</a:t>
            </a:r>
            <a:r>
              <a:rPr lang="ru-RU" dirty="0" smtClean="0"/>
              <a:t>: что обозначает этот знак?</a:t>
            </a:r>
            <a:endParaRPr lang="ru-RU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9200" y="4495800"/>
            <a:ext cx="6324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Движение на велосипеде запрещено</a:t>
            </a:r>
          </a:p>
        </p:txBody>
      </p:sp>
      <p:pic>
        <p:nvPicPr>
          <p:cNvPr id="26628" name="Рисунок 6" descr="15.jpg"/>
          <p:cNvPicPr>
            <a:picLocks noChangeAspect="1"/>
          </p:cNvPicPr>
          <p:nvPr/>
        </p:nvPicPr>
        <p:blipFill>
          <a:blip r:embed="rId3"/>
          <a:srcRect l="19090" t="45673" r="68977" b="37180"/>
          <a:stretch>
            <a:fillRect/>
          </a:stretch>
        </p:blipFill>
        <p:spPr bwMode="auto">
          <a:xfrm>
            <a:off x="2971800" y="1447800"/>
            <a:ext cx="2971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2. Из истории: </a:t>
            </a:r>
            <a:r>
              <a:rPr lang="ru-RU" dirty="0" smtClean="0"/>
              <a:t>это устройство изобрёл английский инженер - </a:t>
            </a:r>
            <a:r>
              <a:rPr lang="ru-RU" dirty="0" err="1" smtClean="0"/>
              <a:t>Найт</a:t>
            </a:r>
            <a:r>
              <a:rPr lang="ru-RU" dirty="0" smtClean="0"/>
              <a:t> в 1868 году, находилось оно в Лондоне и управлялось вручную. Спустя год устройство взорвалось, ранив при этом полицейского.</a:t>
            </a:r>
            <a:br>
              <a:rPr lang="ru-RU" dirty="0" smtClean="0"/>
            </a:br>
            <a:r>
              <a:rPr lang="ru-RU" dirty="0" smtClean="0"/>
              <a:t> В нашей стране оно впервые появилось в 1930 году в Ленинграде. Назовите это устройство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5257800"/>
            <a:ext cx="579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Calibri" pitchFamily="34" charset="0"/>
              </a:rPr>
              <a:t>Светофор</a:t>
            </a:r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01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3. Шифровка </a:t>
            </a:r>
            <a:r>
              <a:rPr lang="ru-RU" dirty="0" smtClean="0"/>
              <a:t>– переставь буквы так, чтобы получилось слово</a:t>
            </a:r>
            <a:br>
              <a:rPr lang="ru-RU" dirty="0" smtClean="0"/>
            </a:br>
            <a:r>
              <a:rPr lang="ru-RU" sz="7300" b="1" dirty="0" smtClean="0"/>
              <a:t>КРЁКОСТЕПЕР</a:t>
            </a:r>
            <a:r>
              <a:rPr lang="ru-RU" sz="7300" b="1" dirty="0" smtClean="0">
                <a:solidFill>
                  <a:srgbClr val="0070C0"/>
                </a:solidFill>
              </a:rPr>
              <a:t/>
            </a:r>
            <a:br>
              <a:rPr lang="ru-RU" sz="7300" b="1" dirty="0" smtClean="0">
                <a:solidFill>
                  <a:srgbClr val="0070C0"/>
                </a:solidFill>
              </a:rPr>
            </a:br>
            <a:endParaRPr lang="ru-RU" sz="73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3733800"/>
            <a:ext cx="6934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7030A0"/>
                </a:solidFill>
                <a:latin typeface="Calibri" pitchFamily="34" charset="0"/>
              </a:rPr>
              <a:t>ПЕРЕКРЁСТОК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4. </a:t>
            </a:r>
            <a:r>
              <a:rPr lang="ru-RU" b="1" dirty="0" smtClean="0"/>
              <a:t>Сказочный вопрос: </a:t>
            </a:r>
            <a:r>
              <a:rPr lang="ru-RU" dirty="0" smtClean="0"/>
              <a:t>назовите сказку и персонажа, который покинул родной город на санках, запряжённых снежинками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962400"/>
            <a:ext cx="6781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0070C0"/>
                </a:solidFill>
                <a:latin typeface="Calibri" pitchFamily="34" charset="0"/>
              </a:rPr>
              <a:t>«Снежная королева», мальчика звали Кай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981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Транспорт: </a:t>
            </a:r>
            <a:r>
              <a:rPr lang="ru-RU" dirty="0" smtClean="0"/>
              <a:t>как называется этот транспорт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830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2060"/>
                </a:solidFill>
                <a:latin typeface="Calibri" pitchFamily="34" charset="0"/>
              </a:rPr>
              <a:t>Трамвай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315200" y="60198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4" name="Рисунок 6" descr="stend-izuchaem-transport-788x1024.jpg"/>
          <p:cNvPicPr>
            <a:picLocks noChangeAspect="1"/>
          </p:cNvPicPr>
          <p:nvPr/>
        </p:nvPicPr>
        <p:blipFill>
          <a:blip r:embed="rId3"/>
          <a:srcRect l="64159" t="75742" r="12459" b="12222"/>
          <a:stretch>
            <a:fillRect/>
          </a:stretch>
        </p:blipFill>
        <p:spPr bwMode="auto">
          <a:xfrm>
            <a:off x="2667000" y="1981200"/>
            <a:ext cx="43291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6. Вопрос-термин</a:t>
            </a:r>
            <a:r>
              <a:rPr lang="ru-RU" dirty="0" smtClean="0"/>
              <a:t>: специальное транспортное средство, предназначенное для погрузки, разгрузки и перевозки автомобилей в случае их поломки, аварии, нарушения водителем ряда правил дорожного движения</a:t>
            </a:r>
            <a:endParaRPr lang="ru-RU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953000"/>
            <a:ext cx="7391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C00000"/>
                </a:solidFill>
                <a:latin typeface="Calibri" pitchFamily="34" charset="0"/>
              </a:rPr>
              <a:t>Эвакуатор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228600" y="685800"/>
            <a:ext cx="8763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buFontTx/>
              <a:buAutoNum type="arabicPeriod"/>
            </a:pPr>
            <a:r>
              <a:rPr lang="ru-RU" sz="4400" b="1">
                <a:latin typeface="Calibri" pitchFamily="34" charset="0"/>
              </a:rPr>
              <a:t>Сказочный вопрос</a:t>
            </a:r>
            <a:r>
              <a:rPr lang="ru-RU" sz="4400">
                <a:latin typeface="Calibri" pitchFamily="34" charset="0"/>
              </a:rPr>
              <a:t>: кто из сказочный персонажей передвигался на карете, запряжённой лошадьми-мышами? </a:t>
            </a:r>
          </a:p>
        </p:txBody>
      </p:sp>
      <p:sp>
        <p:nvSpPr>
          <p:cNvPr id="7" name="Стрелка вправо с вырезом 6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267200"/>
            <a:ext cx="792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</a:rPr>
              <a:t>Золушка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2. Вопрос-термин: </a:t>
            </a:r>
            <a:r>
              <a:rPr lang="ru-RU" dirty="0" smtClean="0"/>
              <a:t>человек, который не является членом экипажа и который перевозится транспортным средством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343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7030A0"/>
                </a:solidFill>
                <a:latin typeface="Calibri" pitchFamily="34" charset="0"/>
              </a:rPr>
              <a:t>Пассажир</a:t>
            </a:r>
          </a:p>
        </p:txBody>
      </p:sp>
      <p:sp>
        <p:nvSpPr>
          <p:cNvPr id="7" name="Стрелка вправо с вырезом 6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3. Из истории: </a:t>
            </a:r>
            <a:r>
              <a:rPr lang="ru-RU" dirty="0" smtClean="0"/>
              <a:t>впервые они появились в Париже в 1900 году в виде чёрных или синих квадратов с нарисованными на них символами. О чём идёт речь?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43434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Дорожные знаки 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pPr eaLnBrk="1" hangingPunct="1"/>
            <a:r>
              <a:rPr lang="ru-RU" b="1" smtClean="0"/>
              <a:t>4. Шифровка </a:t>
            </a:r>
            <a:r>
              <a:rPr lang="ru-RU" smtClean="0"/>
              <a:t>– переставь буквы так, чтобы получилось слово</a:t>
            </a:r>
            <a:br>
              <a:rPr lang="ru-RU" smtClean="0"/>
            </a:br>
            <a:r>
              <a:rPr lang="ru-RU" sz="8000" b="1" smtClean="0"/>
              <a:t>СУБОВАТ</a:t>
            </a: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33528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>
                <a:solidFill>
                  <a:srgbClr val="002060"/>
                </a:solidFill>
                <a:latin typeface="Calibri" pitchFamily="34" charset="0"/>
              </a:rPr>
              <a:t>АВТОБУС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5. Видео вопрос: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обозначает этот знак? </a:t>
            </a:r>
            <a:endParaRPr lang="ru-RU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3434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«Пешеходный переход»</a:t>
            </a:r>
          </a:p>
        </p:txBody>
      </p:sp>
      <p:pic>
        <p:nvPicPr>
          <p:cNvPr id="18436" name="Рисунок 6" descr="14.jpg"/>
          <p:cNvPicPr>
            <a:picLocks noChangeAspect="1"/>
          </p:cNvPicPr>
          <p:nvPr/>
        </p:nvPicPr>
        <p:blipFill>
          <a:blip r:embed="rId3"/>
          <a:srcRect l="17712" t="23695" r="70879" b="59593"/>
          <a:stretch>
            <a:fillRect/>
          </a:stretch>
        </p:blipFill>
        <p:spPr bwMode="auto">
          <a:xfrm>
            <a:off x="3124200" y="1752600"/>
            <a:ext cx="2495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70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6. Транспорт: </a:t>
            </a:r>
            <a:r>
              <a:rPr lang="ru-RU" dirty="0" smtClean="0"/>
              <a:t>как называется этот транспорт?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48768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2060"/>
                </a:solidFill>
                <a:latin typeface="Calibri" pitchFamily="34" charset="0"/>
              </a:rPr>
              <a:t>Такси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0" name="Рисунок 6" descr="stend-izuchaem-transport-788x1024.jpg"/>
          <p:cNvPicPr>
            <a:picLocks noChangeAspect="1"/>
          </p:cNvPicPr>
          <p:nvPr/>
        </p:nvPicPr>
        <p:blipFill>
          <a:blip r:embed="rId3"/>
          <a:srcRect l="34119" t="64685" r="32674" b="26666"/>
          <a:stretch>
            <a:fillRect/>
          </a:stretch>
        </p:blipFill>
        <p:spPr bwMode="auto">
          <a:xfrm>
            <a:off x="1219200" y="2209800"/>
            <a:ext cx="72056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pPr eaLnBrk="1" hangingPunct="1"/>
            <a:r>
              <a:rPr lang="ru-RU" smtClean="0"/>
              <a:t>1</a:t>
            </a:r>
            <a:r>
              <a:rPr lang="ru-RU" b="1" smtClean="0"/>
              <a:t>. Шифровка </a:t>
            </a:r>
            <a:r>
              <a:rPr lang="ru-RU" smtClean="0"/>
              <a:t>– переставь буквы так, чтобы получилось слово</a:t>
            </a:r>
            <a:br>
              <a:rPr lang="ru-RU" smtClean="0"/>
            </a:br>
            <a:r>
              <a:rPr lang="ru-RU" sz="6700" b="1" smtClean="0"/>
              <a:t>ВОКНАСОТА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312420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7030A0"/>
                </a:solidFill>
                <a:latin typeface="Calibri" pitchFamily="34" charset="0"/>
              </a:rPr>
              <a:t>ОСТАНОВКА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Транспорт: </a:t>
            </a:r>
            <a:r>
              <a:rPr lang="ru-RU" dirty="0" smtClean="0"/>
              <a:t>как называется этот транспорт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029200"/>
            <a:ext cx="769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002060"/>
                </a:solidFill>
                <a:latin typeface="Calibri" pitchFamily="34" charset="0"/>
              </a:rPr>
              <a:t>Мопед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239000" y="5715000"/>
            <a:ext cx="1447800" cy="6096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8" name="Рисунок 6" descr="stend-izuchaem-transport-788x1024.jpg"/>
          <p:cNvPicPr>
            <a:picLocks noChangeAspect="1"/>
          </p:cNvPicPr>
          <p:nvPr/>
        </p:nvPicPr>
        <p:blipFill>
          <a:blip r:embed="rId3"/>
          <a:srcRect l="67014" t="51772" r="10976" b="37778"/>
          <a:stretch>
            <a:fillRect/>
          </a:stretch>
        </p:blipFill>
        <p:spPr bwMode="auto">
          <a:xfrm>
            <a:off x="1905000" y="1600200"/>
            <a:ext cx="5029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295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              Игровое поле</vt:lpstr>
      <vt:lpstr>Слайд 2</vt:lpstr>
      <vt:lpstr> 2. Вопрос-термин: человек, который не является членом экипажа и который перевозится транспортным средством  </vt:lpstr>
      <vt:lpstr>3. Из истории: впервые они появились в Париже в 1900 году в виде чёрных или синих квадратов с нарисованными на них символами. О чём идёт речь?</vt:lpstr>
      <vt:lpstr>4. Шифровка – переставь буквы так, чтобы получилось слово СУБОВАТ</vt:lpstr>
      <vt:lpstr>5. Видео вопрос: Что обозначает этот знак? </vt:lpstr>
      <vt:lpstr>6. Транспорт: как называется этот транспорт? </vt:lpstr>
      <vt:lpstr>1. Шифровка – переставь буквы так, чтобы получилось слово ВОКНАСОТА</vt:lpstr>
      <vt:lpstr>   2. Транспорт: как называется этот транспорт   </vt:lpstr>
      <vt:lpstr>3. Видео вопрос: Что обозначает этот знак?</vt:lpstr>
      <vt:lpstr>4. Из истории: он был изобретён бароном Карл фон Дрезом в 1817 году. Назывался он по-разному: дрезина, костотряс, паук.  О чём идёт речь?</vt:lpstr>
      <vt:lpstr>5. Вопрос-термин: прибор используемый представителем службы ГИБДД для регулирования движения автотранспорта. </vt:lpstr>
      <vt:lpstr>Слайд 13</vt:lpstr>
      <vt:lpstr>1. Видео вопрос: что обозначает этот знак?</vt:lpstr>
      <vt:lpstr>2. Из истории: это устройство изобрёл английский инженер - Найт в 1868 году, находилось оно в Лондоне и управлялось вручную. Спустя год устройство взорвалось, ранив при этом полицейского.  В нашей стране оно впервые появилось в 1930 году в Ленинграде. Назовите это устройство</vt:lpstr>
      <vt:lpstr>3. Шифровка – переставь буквы так, чтобы получилось слово КРЁКОСТЕПЕР </vt:lpstr>
      <vt:lpstr>4. Сказочный вопрос: назовите сказку и персонажа, который покинул родной город на санках, запряжённых снежинками </vt:lpstr>
      <vt:lpstr>   5. Транспорт: как называется этот транспорт     </vt:lpstr>
      <vt:lpstr>6. Вопрос-термин: специальное транспортное средство, предназначенное для погрузки, разгрузки и перевозки автомобилей в случае их поломки, аварии, нарушения водителем ряда правил дорожного движения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Игровое поле</dc:title>
  <dc:creator>DNS</dc:creator>
  <cp:lastModifiedBy>Алексей</cp:lastModifiedBy>
  <cp:revision>37</cp:revision>
  <dcterms:created xsi:type="dcterms:W3CDTF">2015-10-28T03:31:28Z</dcterms:created>
  <dcterms:modified xsi:type="dcterms:W3CDTF">2015-11-01T19:00:19Z</dcterms:modified>
</cp:coreProperties>
</file>